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7" r:id="rId4"/>
    <p:sldId id="440" r:id="rId5"/>
    <p:sldId id="441" r:id="rId6"/>
    <p:sldId id="442" r:id="rId7"/>
    <p:sldId id="443" r:id="rId8"/>
    <p:sldId id="444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CDCE"/>
    <a:srgbClr val="C5C5FF"/>
    <a:srgbClr val="FFE697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0" d="100"/>
          <a:sy n="60" d="100"/>
        </p:scale>
        <p:origin x="861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Cau%20hoi/Cau%206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2.pptx" TargetMode="External"/><Relationship Id="rId5" Type="http://schemas.openxmlformats.org/officeDocument/2006/relationships/hyperlink" Target="Cau%20hoi/Cau%205.pptx" TargetMode="External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ÔN TẬP CHỦ ĐỀ CỘNG ĐỒNG,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 PHƯƠNG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672798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572960" y="1136903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/>
              <a:t>Quay để chọn biểu tượng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71" name="Picture 70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72" name="Picture 71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73" name="Picture 72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74" name="Picture 73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75" name="Picture 74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NÔNG NGHIỆP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</a:p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Chăn nuôi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Thịt, trứng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thức ăn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 bán</a:t>
            </a:r>
          </a:p>
        </p:txBody>
      </p:sp>
    </p:spTree>
    <p:extLst>
      <p:ext uri="{BB962C8B-B14F-4D97-AF65-F5344CB8AC3E}">
        <p14:creationId xmlns:p14="http://schemas.microsoft.com/office/powerpoint/2010/main" val="3893996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CÔNG NGHIỆP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 may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 ráp ô tô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áo, vải vóc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tô và các linh kiện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 vụ sản xuất và đời sống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 khẩu</a:t>
            </a:r>
          </a:p>
        </p:txBody>
      </p:sp>
    </p:spTree>
    <p:extLst>
      <p:ext uri="{BB962C8B-B14F-4D97-AF65-F5344CB8AC3E}">
        <p14:creationId xmlns:p14="http://schemas.microsoft.com/office/powerpoint/2010/main" val="3827106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THỦ CÔNG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gốm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 lụa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Bình, lọ hoa, ấm trà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áo, vải vóc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 vụ đời sống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 trí</a:t>
            </a:r>
          </a:p>
        </p:txBody>
      </p:sp>
    </p:spTree>
    <p:extLst>
      <p:ext uri="{BB962C8B-B14F-4D97-AF65-F5344CB8AC3E}">
        <p14:creationId xmlns:p14="http://schemas.microsoft.com/office/powerpoint/2010/main" val="4470048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75519" y="3153919"/>
            <a:ext cx="14706600" cy="5812743"/>
            <a:chOff x="975519" y="3153919"/>
            <a:chExt cx="14706600" cy="5812743"/>
          </a:xfrm>
        </p:grpSpPr>
        <p:sp>
          <p:nvSpPr>
            <p:cNvPr id="16" name="Rounded Rectangle 15"/>
            <p:cNvSpPr/>
            <p:nvPr/>
          </p:nvSpPr>
          <p:spPr>
            <a:xfrm>
              <a:off x="4252119" y="3357754"/>
              <a:ext cx="3096201" cy="126873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Địa danh ở địa phương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72658" y="5257800"/>
              <a:ext cx="3240143" cy="106491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Nên làm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75519" y="4038600"/>
              <a:ext cx="2590800" cy="269401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 tích lịch sử - văn hoá và cảnh quan thiên nhiên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07906" y="3153919"/>
              <a:ext cx="3135534" cy="838200"/>
            </a:xfrm>
            <a:prstGeom prst="roundRect">
              <a:avLst/>
            </a:prstGeom>
            <a:solidFill>
              <a:srgbClr val="C5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 rot="16200000">
              <a:off x="2581774" y="5028758"/>
              <a:ext cx="2654890" cy="685800"/>
              <a:chOff x="1226901" y="5562600"/>
              <a:chExt cx="1942986" cy="6858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Right Bracket 41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>
              <a:off x="7972658" y="7471630"/>
              <a:ext cx="3240143" cy="1114829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Không nên làm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147669" y="6017113"/>
              <a:ext cx="3091854" cy="136398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Việc nên làm, không nên làm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1899144" y="8013868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 rot="16200000">
              <a:off x="6478306" y="6541384"/>
              <a:ext cx="2289521" cy="685800"/>
              <a:chOff x="1226901" y="5562600"/>
              <a:chExt cx="1942986" cy="6858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Right Bracket 66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Rounded Rectangle 70"/>
            <p:cNvSpPr/>
            <p:nvPr/>
          </p:nvSpPr>
          <p:spPr>
            <a:xfrm>
              <a:off x="8077267" y="4254538"/>
              <a:ext cx="3135534" cy="838200"/>
            </a:xfrm>
            <a:prstGeom prst="roundRect">
              <a:avLst/>
            </a:prstGeom>
            <a:solidFill>
              <a:srgbClr val="C5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 rot="16200000">
              <a:off x="7140800" y="3690176"/>
              <a:ext cx="1186815" cy="685800"/>
              <a:chOff x="1226901" y="5562600"/>
              <a:chExt cx="1942986" cy="6858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Right Bracket 73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ed Rectangle 74"/>
            <p:cNvSpPr/>
            <p:nvPr/>
          </p:nvSpPr>
          <p:spPr>
            <a:xfrm>
              <a:off x="11899144" y="6904696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1872120" y="5746309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872120" y="4588090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 rot="16200000">
              <a:off x="10974423" y="5403409"/>
              <a:ext cx="1109594" cy="685800"/>
              <a:chOff x="1226901" y="5562600"/>
              <a:chExt cx="1942986" cy="6858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Right Bracket 79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16200000">
              <a:off x="10950491" y="7686144"/>
              <a:ext cx="1114829" cy="685800"/>
              <a:chOff x="1226901" y="5562600"/>
              <a:chExt cx="1942986" cy="6858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Right Bracket 82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Rounded Rectangle 56"/>
          <p:cNvSpPr/>
          <p:nvPr/>
        </p:nvSpPr>
        <p:spPr>
          <a:xfrm>
            <a:off x="8338532" y="3266314"/>
            <a:ext cx="2735033" cy="607785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Chùa Một Cột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16347" y="4245757"/>
            <a:ext cx="2819399" cy="807173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 Hoàn Kiếm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2100719" y="4610950"/>
            <a:ext cx="3375501" cy="92244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đúng nơi quy định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2176919" y="5785244"/>
            <a:ext cx="3352800" cy="92244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hàng ngay ngắn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2165294" y="8051905"/>
            <a:ext cx="3352800" cy="880067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đúng nơi quy định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2142593" y="6934200"/>
            <a:ext cx="3375501" cy="89323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 bậy lên tường</a:t>
            </a:r>
          </a:p>
        </p:txBody>
      </p:sp>
    </p:spTree>
    <p:extLst>
      <p:ext uri="{BB962C8B-B14F-4D97-AF65-F5344CB8AC3E}">
        <p14:creationId xmlns:p14="http://schemas.microsoft.com/office/powerpoint/2010/main" val="7863933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4" grpId="0" animBg="1"/>
      <p:bldP spid="56" grpId="0" animBg="1"/>
      <p:bldP spid="70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7" y="1695271"/>
            <a:ext cx="1455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Em sẽ ứng xử như thế nào trong tình huống sau: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6" t="31111" r="11328" b="41481"/>
          <a:stretch/>
        </p:blipFill>
        <p:spPr bwMode="auto">
          <a:xfrm>
            <a:off x="7757319" y="2286000"/>
            <a:ext cx="787796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5519" y="2590800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đi học về nhìn thấy em của mình đang chơi đồ chơi trên sàn nhà.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Đèn bàn học vẫn bật sáng. Ti vi đang bật và phát ra âm thanh.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299" y="6248400"/>
            <a:ext cx="1504341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Em sẽ nói với em trai là nên tắt các thiết bị điện khi không sử dụng. 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Tắt ti vi khi không xem, tắt đèn khi không sử dụng để tránh lãng phí điện và tiền.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Em nhắc nhở em trai nên tắt các thiết bị khi không sử dụng để tiết kiệm điện, tiết kiệm tiền bạc và bảo vệ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420465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319" y="2000071"/>
            <a:ext cx="1440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Kể một số việc em và gia đình đã thực hiện để tiêu dùng tiết kiệm, bảo vệ môi trường trong cuộc sống hằng ngày.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3719" y="3581400"/>
            <a:ext cx="1371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 các thiết bị điện trước khi ra ngoài.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lãng phí thức ăn.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các nguồn năng lượng xanh.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túi giấy, túi vải thay cho túi nilon.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Sử dụng đồ dùng ở trong nhà một cách cẩn thận để tránh hư hỏng. 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Không mua các đồ dùng, đồ chơi không cần thiết. 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Sử dụng các bộ phận của thực vật để làm thức ăn cho các vật nuôi hoặc làm phân bón.</a:t>
            </a:r>
          </a:p>
        </p:txBody>
      </p:sp>
    </p:spTree>
    <p:extLst>
      <p:ext uri="{BB962C8B-B14F-4D97-AF65-F5344CB8AC3E}">
        <p14:creationId xmlns:p14="http://schemas.microsoft.com/office/powerpoint/2010/main" val="4546563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9851</TotalTime>
  <Words>602</Words>
  <Application>Microsoft Office PowerPoint</Application>
  <PresentationFormat>Custom</PresentationFormat>
  <Paragraphs>99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1171</cp:revision>
  <dcterms:created xsi:type="dcterms:W3CDTF">2008-09-09T22:52:10Z</dcterms:created>
  <dcterms:modified xsi:type="dcterms:W3CDTF">2024-05-22T01:12:43Z</dcterms:modified>
</cp:coreProperties>
</file>